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2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072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22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850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8939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67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D233-D347-27F5-1C63-529E43EFE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0B9A8E-3A7F-07D3-622E-745A7297A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1BB1B-562B-CEA9-504E-59FD1D99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AC41F-8A2A-45C0-8861-8C3681AD2A0B}" type="datetimeFigureOut">
              <a:rPr lang="en-IN" smtClean="0"/>
              <a:t>12-03-2025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46A3E-794F-CBE0-66B5-C0658205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8031D-FA3B-A3A7-5657-58566FBA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E462A-5037-4CD5-B528-638839E78F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0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87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C09882-8AA7-075F-671D-94C62B71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58"/>
            <a:ext cx="12192000" cy="50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18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69A0-3EB6-ACF4-BFC6-5DA7C176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573"/>
            <a:ext cx="12192000" cy="63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32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267E2-C6EB-FB8F-F68A-08672FED3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03"/>
            <a:ext cx="12192000" cy="63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AD4A0-521F-7AF0-ABFE-C3836F07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389"/>
            <a:ext cx="12192000" cy="52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D8DCA-FA3F-8C95-BE1B-EB0CA60F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720"/>
            <a:ext cx="12192000" cy="56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3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00A6F-51EC-F461-D9BF-7A2746AAA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403"/>
            <a:ext cx="12192000" cy="523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2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A5BC8-805F-8800-3586-A65D5B51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554"/>
            <a:ext cx="12192000" cy="61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F1064-F564-D0BC-03ED-CE30BEE1E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933"/>
            <a:ext cx="12192000" cy="62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FEA6A3-57EE-211F-B3B4-5934E973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0" y="1497162"/>
            <a:ext cx="8306520" cy="386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BEB3-507A-5A51-4262-5EACF618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74"/>
            <a:ext cx="12192000" cy="5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C3A48-E45A-BFA5-666C-C66C4157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392"/>
            <a:ext cx="12192000" cy="61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6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105B4-45A1-4682-3899-565595A4A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294"/>
            <a:ext cx="12192000" cy="57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64ADA-6178-ECFF-DC90-AB096C40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694"/>
            <a:ext cx="12192000" cy="57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B84EC-A532-DEAE-662D-C784B676F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83"/>
            <a:ext cx="12192000" cy="61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4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234E2-D40B-2DE7-E6AC-855F93CAE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331"/>
            <a:ext cx="12192000" cy="58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2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D2010-3B30-6377-B9FC-7B69E5D30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553"/>
            <a:ext cx="12192000" cy="57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3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DA0C86-682F-51D1-E13F-971CE4DF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693"/>
            <a:ext cx="12192000" cy="616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70983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2</cp:revision>
  <dcterms:created xsi:type="dcterms:W3CDTF">2025-03-10T17:26:22Z</dcterms:created>
  <dcterms:modified xsi:type="dcterms:W3CDTF">2025-03-12T15:22:03Z</dcterms:modified>
</cp:coreProperties>
</file>